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2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3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3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9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2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4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3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8323C-6C0A-4052-AAD5-E83759639A6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56FFC-197F-4A02-822A-CE79CE110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2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fiskeptic.com/for-developers/" TargetMode="External"/><Relationship Id="rId5" Type="http://schemas.openxmlformats.org/officeDocument/2006/relationships/hyperlink" Target="https://defiskeptic.com/get-vetted/" TargetMode="External"/><Relationship Id="rId4" Type="http://schemas.openxmlformats.org/officeDocument/2006/relationships/hyperlink" Target="https://defiskeptic.com/vetting-proces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5291" y="189033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48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Referral Program</a:t>
            </a:r>
            <a:endParaRPr lang="en-US" sz="4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53802"/>
            <a:ext cx="9144000" cy="387643"/>
          </a:xfrm>
        </p:spPr>
        <p:txBody>
          <a:bodyPr>
            <a:normAutofit/>
          </a:bodyPr>
          <a:lstStyle/>
          <a:p>
            <a:r>
              <a:rPr lang="en-U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www.defiskeptic.com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63" y="467736"/>
            <a:ext cx="3472873" cy="15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6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8503" cy="733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68717" y="2136338"/>
            <a:ext cx="7654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Projects fall into two categories, pre-launch and post-launch.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Pre-Launch: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Best suited for all developer services. This is the time where projects may be ramping marketing, looking for KYC, Audits, Development, Design, etc.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Post-Launch: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Best suited for Project Vetting, though they may also need other services if not already acquired during the pre-launch phase.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2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8503" cy="733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68717" y="2690336"/>
            <a:ext cx="7654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Finding Pre-Launch Projects: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These are best found in AMA Lounges and Launch Listing Sites.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Finding Post-Launch Projects: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These are best found in AMA Lounges and CMC/CG latest listings.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8503" cy="733144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669172"/>
              </p:ext>
            </p:extLst>
          </p:nvPr>
        </p:nvGraphicFramePr>
        <p:xfrm>
          <a:off x="2059233" y="1568079"/>
          <a:ext cx="8073534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36767"/>
                <a:gridCol w="4036767"/>
              </a:tblGrid>
              <a:tr h="2766123">
                <a:tc>
                  <a:txBody>
                    <a:bodyPr/>
                    <a:lstStyle/>
                    <a:p>
                      <a:pPr algn="ctr"/>
                      <a:r>
                        <a:rPr lang="en-US" sz="1200" u="sng" dirty="0" smtClean="0"/>
                        <a:t>A Few AMA Lounges</a:t>
                      </a:r>
                    </a:p>
                    <a:p>
                      <a:endParaRPr lang="en-US" sz="1200" u="sng" dirty="0" smtClean="0"/>
                    </a:p>
                    <a:p>
                      <a:r>
                        <a:rPr lang="en-US" sz="1200" u="sng" dirty="0" smtClean="0"/>
                        <a:t>https://t.me/phoenixholdings</a:t>
                      </a:r>
                    </a:p>
                    <a:p>
                      <a:r>
                        <a:rPr lang="en-US" sz="1200" u="sng" dirty="0" smtClean="0"/>
                        <a:t>https://t.me/ninjalounge</a:t>
                      </a:r>
                    </a:p>
                    <a:p>
                      <a:r>
                        <a:rPr lang="en-US" sz="1200" u="sng" dirty="0" smtClean="0"/>
                        <a:t>https://t.me/Cheesus_Lounge</a:t>
                      </a:r>
                    </a:p>
                    <a:p>
                      <a:r>
                        <a:rPr lang="en-US" sz="1200" u="sng" dirty="0" smtClean="0"/>
                        <a:t>https://t.me/brillianseelounge</a:t>
                      </a:r>
                    </a:p>
                    <a:p>
                      <a:r>
                        <a:rPr lang="en-US" sz="1200" u="sng" dirty="0" smtClean="0"/>
                        <a:t>https://t.me/TheCryptoHideout</a:t>
                      </a:r>
                    </a:p>
                    <a:p>
                      <a:r>
                        <a:rPr lang="en-US" sz="1200" u="sng" dirty="0" smtClean="0"/>
                        <a:t>https://t.me/Crypto_gold_social</a:t>
                      </a:r>
                    </a:p>
                    <a:p>
                      <a:r>
                        <a:rPr lang="en-US" sz="1200" u="sng" dirty="0" smtClean="0"/>
                        <a:t>https://t.me/ThePalaceGroup</a:t>
                      </a:r>
                    </a:p>
                    <a:p>
                      <a:r>
                        <a:rPr lang="en-US" sz="1200" u="sng" dirty="0" smtClean="0"/>
                        <a:t>https://t.me/nordicwhales</a:t>
                      </a:r>
                    </a:p>
                    <a:p>
                      <a:r>
                        <a:rPr lang="en-US" sz="1200" u="sng" dirty="0" smtClean="0"/>
                        <a:t>https://t.me/legitcryptolounge</a:t>
                      </a:r>
                    </a:p>
                    <a:p>
                      <a:r>
                        <a:rPr lang="en-US" sz="1200" u="sng" dirty="0" smtClean="0"/>
                        <a:t>https://t.me/DeFiApeTalkChat</a:t>
                      </a:r>
                    </a:p>
                    <a:p>
                      <a:r>
                        <a:rPr lang="en-US" sz="1200" u="sng" dirty="0" smtClean="0"/>
                        <a:t>https://t.me/DCSGLOBAL</a:t>
                      </a:r>
                    </a:p>
                    <a:p>
                      <a:r>
                        <a:rPr lang="en-US" sz="1200" u="sng" dirty="0" smtClean="0"/>
                        <a:t>https://t.me/TheMidnightShow</a:t>
                      </a:r>
                    </a:p>
                    <a:p>
                      <a:r>
                        <a:rPr lang="en-US" sz="1200" u="sng" dirty="0" smtClean="0"/>
                        <a:t>https://t.me/degemofficial</a:t>
                      </a:r>
                      <a:endParaRPr lang="en-US" sz="12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sng" dirty="0" smtClean="0"/>
                        <a:t>A Few Listing</a:t>
                      </a:r>
                      <a:r>
                        <a:rPr lang="en-US" sz="1200" u="sng" baseline="0" dirty="0" smtClean="0"/>
                        <a:t> Sites</a:t>
                      </a:r>
                    </a:p>
                    <a:p>
                      <a:pPr algn="ctr"/>
                      <a:endParaRPr lang="en-US" sz="1200" u="sng" baseline="0" dirty="0" smtClean="0"/>
                    </a:p>
                    <a:p>
                      <a:pPr algn="l"/>
                      <a:r>
                        <a:rPr lang="en-US" sz="1200" u="sng" dirty="0" smtClean="0"/>
                        <a:t>https://coinsniper.net/</a:t>
                      </a:r>
                    </a:p>
                    <a:p>
                      <a:pPr algn="l"/>
                      <a:r>
                        <a:rPr lang="en-US" sz="1200" u="sng" dirty="0" smtClean="0"/>
                        <a:t>https://watcher.guru/</a:t>
                      </a:r>
                    </a:p>
                    <a:p>
                      <a:pPr algn="l"/>
                      <a:r>
                        <a:rPr lang="en-US" sz="1200" u="sng" dirty="0" smtClean="0"/>
                        <a:t>https://coindiscovery.app/</a:t>
                      </a:r>
                    </a:p>
                    <a:p>
                      <a:pPr algn="l"/>
                      <a:r>
                        <a:rPr lang="en-US" sz="1200" u="sng" dirty="0" smtClean="0"/>
                        <a:t>https://coinmooner.com/</a:t>
                      </a:r>
                    </a:p>
                    <a:p>
                      <a:pPr algn="l"/>
                      <a:r>
                        <a:rPr lang="en-US" sz="1200" u="sng" dirty="0" smtClean="0"/>
                        <a:t>https://www.coinscope.co/</a:t>
                      </a:r>
                    </a:p>
                    <a:p>
                      <a:pPr algn="l"/>
                      <a:r>
                        <a:rPr lang="en-US" sz="1200" u="sng" dirty="0" smtClean="0"/>
                        <a:t>https://coinvote.cc/</a:t>
                      </a:r>
                      <a:endParaRPr lang="en-US" sz="1200" u="sng" dirty="0"/>
                    </a:p>
                  </a:txBody>
                  <a:tcPr/>
                </a:tc>
              </a:tr>
              <a:tr h="7939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u="sng" dirty="0" smtClean="0"/>
                        <a:t>CMC &amp; CG Newest Listings</a:t>
                      </a:r>
                    </a:p>
                    <a:p>
                      <a:pPr algn="ctr"/>
                      <a:endParaRPr lang="en-US" sz="1200" u="sng" dirty="0" smtClean="0"/>
                    </a:p>
                    <a:p>
                      <a:pPr algn="ctr"/>
                      <a:r>
                        <a:rPr lang="en-US" sz="1200" dirty="0" smtClean="0"/>
                        <a:t>https://coinmarketcap.com/new/</a:t>
                      </a:r>
                    </a:p>
                    <a:p>
                      <a:pPr algn="ctr"/>
                      <a:r>
                        <a:rPr lang="en-US" sz="1200" dirty="0" smtClean="0"/>
                        <a:t>https://www.coingecko.com/en/new-cryptocurrencies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0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28503" cy="733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8995" y="1998650"/>
            <a:ext cx="681400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Hello </a:t>
            </a:r>
            <a:r>
              <a:rPr lang="en-US" sz="1400" dirty="0">
                <a:solidFill>
                  <a:schemeClr val="bg1"/>
                </a:solidFill>
              </a:rPr>
              <a:t>_______ how are you. I was listening to your AMA at ___________ and think </a:t>
            </a:r>
            <a:r>
              <a:rPr lang="en-US" sz="1400" dirty="0" smtClean="0">
                <a:solidFill>
                  <a:schemeClr val="bg1"/>
                </a:solidFill>
              </a:rPr>
              <a:t>you </a:t>
            </a:r>
            <a:r>
              <a:rPr lang="en-US" sz="1400" dirty="0">
                <a:solidFill>
                  <a:schemeClr val="bg1"/>
                </a:solidFill>
              </a:rPr>
              <a:t>guys would be a good candidate to earn the DS Vetted badge. Additionally, </a:t>
            </a:r>
            <a:r>
              <a:rPr lang="en-US" sz="1400" dirty="0" err="1">
                <a:solidFill>
                  <a:schemeClr val="bg1"/>
                </a:solidFill>
              </a:rPr>
              <a:t>DeFi</a:t>
            </a:r>
            <a:r>
              <a:rPr lang="en-US" sz="1400" dirty="0">
                <a:solidFill>
                  <a:schemeClr val="bg1"/>
                </a:solidFill>
              </a:rPr>
              <a:t> Skeptic provides a full range of services for developers including coding, design, marketing, audits, </a:t>
            </a:r>
            <a:r>
              <a:rPr lang="en-US" sz="1400" dirty="0" err="1">
                <a:solidFill>
                  <a:schemeClr val="bg1"/>
                </a:solidFill>
              </a:rPr>
              <a:t>kyc</a:t>
            </a:r>
            <a:r>
              <a:rPr lang="en-US" sz="1400" dirty="0">
                <a:solidFill>
                  <a:schemeClr val="bg1"/>
                </a:solidFill>
              </a:rPr>
              <a:t>, and more. As a vetted project you get many benefits which are highlighted in the link below.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»Vetting Benefits/Overview</a:t>
            </a:r>
          </a:p>
          <a:p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</a:t>
            </a:r>
            <a:r>
              <a:rPr lang="en-US" sz="1400" dirty="0">
                <a:solidFill>
                  <a:schemeClr val="bg1"/>
                </a:solidFill>
                <a:hlinkClick r:id="rId4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defiskeptic.com/vetting-process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/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»Vetting Application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hlinkClick r:id="rId5"/>
              </a:rPr>
              <a:t>https</a:t>
            </a:r>
            <a:r>
              <a:rPr lang="en-US" sz="1400" dirty="0">
                <a:solidFill>
                  <a:schemeClr val="bg1"/>
                </a:solidFill>
                <a:hlinkClick r:id="rId5"/>
              </a:rPr>
              <a:t>://defiskeptic.com/get-vetted</a:t>
            </a:r>
            <a:r>
              <a:rPr lang="en-US" sz="1400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»</a:t>
            </a:r>
            <a:r>
              <a:rPr lang="en-US" sz="1400" dirty="0">
                <a:solidFill>
                  <a:schemeClr val="bg1"/>
                </a:solidFill>
              </a:rPr>
              <a:t>Full Developer Service List</a:t>
            </a:r>
          </a:p>
          <a:p>
            <a:r>
              <a:rPr lang="en-US" sz="1400" dirty="0" smtClean="0">
                <a:solidFill>
                  <a:schemeClr val="bg1"/>
                </a:solidFill>
                <a:hlinkClick r:id="rId6"/>
              </a:rPr>
              <a:t>https</a:t>
            </a:r>
            <a:r>
              <a:rPr lang="en-US" sz="1400" dirty="0">
                <a:solidFill>
                  <a:schemeClr val="bg1"/>
                </a:solidFill>
                <a:hlinkClick r:id="rId6"/>
              </a:rPr>
              <a:t>://defiskeptic.com/for-developers</a:t>
            </a:r>
            <a:r>
              <a:rPr lang="en-US" sz="1400" dirty="0" smtClean="0">
                <a:solidFill>
                  <a:schemeClr val="bg1"/>
                </a:solidFill>
                <a:hlinkClick r:id="rId6"/>
              </a:rPr>
              <a:t>/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V/r</a:t>
            </a:r>
            <a:r>
              <a:rPr lang="en-US" sz="1400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sz="1400" i="1" dirty="0" smtClean="0">
                <a:solidFill>
                  <a:schemeClr val="bg1"/>
                </a:solidFill>
              </a:rPr>
              <a:t>&lt;Your name&gt;</a:t>
            </a:r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31440" y="1442300"/>
            <a:ext cx="19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</a:rPr>
              <a:t>Example Template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4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199</Words>
  <Application>Microsoft Office PowerPoint</Application>
  <PresentationFormat>Widescreen</PresentationFormat>
  <Paragraphs>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Referral Program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Chris</cp:lastModifiedBy>
  <cp:revision>36</cp:revision>
  <dcterms:created xsi:type="dcterms:W3CDTF">2022-05-27T14:36:32Z</dcterms:created>
  <dcterms:modified xsi:type="dcterms:W3CDTF">2022-08-31T16:10:09Z</dcterms:modified>
</cp:coreProperties>
</file>